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3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9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6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0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7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0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7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4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1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01CF-6B10-4EB0-8F93-10D9E6869338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7FB49-8D55-4BBB-9E4E-3911D4119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0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Persuasive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persuasive writing will incorporate a variety of different appeals.  However, keeping your audience in mind will help you strike a better balance.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devices (not a complete list)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Anaphora: repetition of words or phrases at the beginning of successive clauses.</a:t>
            </a:r>
          </a:p>
          <a:p>
            <a:r>
              <a:rPr lang="en-US" dirty="0"/>
              <a:t>Repetition: Other types of repetition found in text</a:t>
            </a:r>
          </a:p>
          <a:p>
            <a:r>
              <a:rPr lang="en-US" dirty="0"/>
              <a:t>Rhetorical question: Questions that do not expect nor demand an answer.</a:t>
            </a:r>
          </a:p>
          <a:p>
            <a:r>
              <a:rPr lang="en-US" dirty="0"/>
              <a:t>Analogy: comparing a familiar with an unfamiliar to clarify or teach the unfamiliar.</a:t>
            </a:r>
          </a:p>
          <a:p>
            <a:r>
              <a:rPr lang="en-US" dirty="0"/>
              <a:t>Rebuttal: refuting an opposition argument</a:t>
            </a:r>
          </a:p>
          <a:p>
            <a:r>
              <a:rPr lang="en-US" dirty="0"/>
              <a:t>Concession: Conceding an opposition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6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Argumentation/Persuasion </a:t>
            </a:r>
            <a:r>
              <a:rPr lang="en-US" dirty="0" smtClean="0"/>
              <a:t>is a Mode of Discourse that requires writers to convince their audience to “buy” what they are “selling”.</a:t>
            </a:r>
          </a:p>
          <a:p>
            <a:r>
              <a:rPr lang="en-US" dirty="0" smtClean="0"/>
              <a:t>Argumentation and persuasion are terms used interchangeably, but they are actually different.  What we mostly do is </a:t>
            </a:r>
            <a:r>
              <a:rPr lang="en-US" dirty="0" smtClean="0"/>
              <a:t>persuade.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decide to write persuasively, the first thing to consider is our audience. THIS IS IMPORTANT!</a:t>
            </a:r>
          </a:p>
          <a:p>
            <a:r>
              <a:rPr lang="en-US" dirty="0" smtClean="0"/>
              <a:t>Let’s pretend that you want to convince your parents to buy you a $500 video gaming system.  Which of the following is going to be most successful?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$500 video game system will be really fun to play.”</a:t>
            </a:r>
          </a:p>
          <a:p>
            <a:r>
              <a:rPr lang="en-US" dirty="0" smtClean="0"/>
              <a:t>“If you buy me a $500 video game system, I will be home more often so that you can spend more time with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might be true, but it doesn’t really benefit your audience.  The second reason offers some benefit to your audience.  KNOW YOUR AUDIENCE!</a:t>
            </a:r>
          </a:p>
        </p:txBody>
      </p:sp>
    </p:spTree>
    <p:extLst>
      <p:ext uri="{BB962C8B-B14F-4D97-AF65-F5344CB8AC3E}">
        <p14:creationId xmlns:p14="http://schemas.microsoft.com/office/powerpoint/2010/main" val="7585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know your audience, you can plan your attack.  In other words, you can decide which parts of the rhetorical triangle to rely on most.</a:t>
            </a:r>
          </a:p>
          <a:p>
            <a:r>
              <a:rPr lang="en-US" dirty="0" smtClean="0"/>
              <a:t>The rhetorical triangle is made up of three sides (this is based on Aristotle’s philosophy): Ethos, Pathos, Logos.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Ethos = appeals to credibility.  You appeal to ethos by establishing your credibility.  “As someone who plays basketball after school everyday, I can attest to that fact that playing basketball is fun.”  In writing you develop ethos through honesty and mechanical soundness.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Pathos = appeal to emotion.  You are playing on your audience’s hopes and fears. </a:t>
            </a:r>
            <a:r>
              <a:rPr lang="en-US" dirty="0" smtClean="0"/>
              <a:t>You ar</a:t>
            </a:r>
            <a:r>
              <a:rPr lang="en-US" dirty="0" smtClean="0"/>
              <a:t>e trying to evoke (bring about) an emotional response. </a:t>
            </a:r>
            <a:r>
              <a:rPr lang="en-US" dirty="0" smtClean="0"/>
              <a:t> </a:t>
            </a:r>
            <a:r>
              <a:rPr lang="en-US" dirty="0" smtClean="0"/>
              <a:t>“I really wish that you would all study for your tests.  If you don’t, then you’ll fail your classes and your parents will be angry with you.”  </a:t>
            </a:r>
          </a:p>
          <a:p>
            <a:r>
              <a:rPr lang="en-US" dirty="0" smtClean="0"/>
              <a:t>Have you seen the commercials asking you to send money to save the shaky dogs?  That’s appealing to your emotions</a:t>
            </a:r>
          </a:p>
          <a:p>
            <a:r>
              <a:rPr lang="en-US" dirty="0" smtClean="0"/>
              <a:t>You should by Chevrolet trucks because America.  That’s appealing to your emotions.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Logos = appeal to logic.  “You should study for tests because research indicates that those who study see a 72.3456% increase in the probability of passing classes.”</a:t>
            </a:r>
          </a:p>
          <a:p>
            <a:r>
              <a:rPr lang="en-US" dirty="0" smtClean="0"/>
              <a:t>“You should not plant your tomatoes outside until the nighttime lows are consistently above 55 degrees or they will not grow well. </a:t>
            </a:r>
          </a:p>
          <a:p>
            <a:r>
              <a:rPr lang="en-US" dirty="0" smtClean="0"/>
              <a:t>If you plant tomatoes when it’s too cold, all that hard work will be for nothing (This is Pathos. See the difference?).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540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Persuasive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devices (not a complete list)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Argumentation</dc:title>
  <dc:creator>Windows User</dc:creator>
  <cp:lastModifiedBy>Windows User</cp:lastModifiedBy>
  <cp:revision>6</cp:revision>
  <dcterms:created xsi:type="dcterms:W3CDTF">2017-05-03T11:48:58Z</dcterms:created>
  <dcterms:modified xsi:type="dcterms:W3CDTF">2020-02-24T12:27:46Z</dcterms:modified>
</cp:coreProperties>
</file>